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так важно держать правильно карандаш в старшем дошкольном возрасте.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4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Многие дети  держат пишущий инструмент  неправильно. В результате в пальцах и кисти возникает избыточное напряжение, которое вызывает онемение и боль, ребенок быстро устает, скорость письма снижается и портится почерк. Неправильная манера письма может даже способствовать возникновению такого заболевания, как писчий спазм. По мере увеличения объема и скорости письма жалобы у детей возникают все чаще. Вот почему так важно научить ребенка правильно держать ручку и карандаш в начале обучения, тем более, если сформируется неправильный навык, переучить ребенка будет очень сложно. </a:t>
            </a:r>
          </a:p>
        </p:txBody>
      </p:sp>
    </p:spTree>
    <p:extLst>
      <p:ext uri="{BB962C8B-B14F-4D97-AF65-F5344CB8AC3E}">
        <p14:creationId xmlns:p14="http://schemas.microsoft.com/office/powerpoint/2010/main" val="7975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/>
              <a:t>Знакомить малыша с тем, как нужно держать карандаш, мы можем с того момента, когда он начинает использовать карандаш или кисточку по назначению (1,5 -2 года), тогда нужный навык формируется автоматически. Большинство детей сначала учатся держать карандаш в кулаке или захватывают  его всей ладонью. </a:t>
            </a:r>
          </a:p>
        </p:txBody>
      </p:sp>
    </p:spTree>
    <p:extLst>
      <p:ext uri="{BB962C8B-B14F-4D97-AF65-F5344CB8AC3E}">
        <p14:creationId xmlns:p14="http://schemas.microsoft.com/office/powerpoint/2010/main" val="3375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Правильный захват карандаша выглядит так: карандаш лежит на среднем пальце, указательный палец придерживает карандаш сверху (справа), а большой палец - с левой стороны. Все три пальца слегка закруглены и не сжимают карандаш сильно. Указательный палец может легко подниматься, и при этом карандаш не должен падать. Безымянный и мизинец могут находиться внутри ладони или свободно лежать у основания большого пальца. Во время рисования рука опирается на верхний сустав загнутого внутрь мизинца.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759619"/>
            <a:ext cx="3930650" cy="3930650"/>
          </a:xfrm>
        </p:spPr>
      </p:pic>
    </p:spTree>
    <p:extLst>
      <p:ext uri="{BB962C8B-B14F-4D97-AF65-F5344CB8AC3E}">
        <p14:creationId xmlns:p14="http://schemas.microsoft.com/office/powerpoint/2010/main" val="37811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/>
          <a:lstStyle/>
          <a:p>
            <a:r>
              <a:rPr lang="ru-RU" dirty="0"/>
              <a:t>Расстояние Х от самого кончика ручки до кончика указательного пальца должно быть примерно 1,5 см. Если расстояние очень маленькое или большое, рука во время письма будет напряжена.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64" y="530225"/>
            <a:ext cx="3856021" cy="4389438"/>
          </a:xfrm>
        </p:spPr>
      </p:pic>
    </p:spTree>
    <p:extLst>
      <p:ext uri="{BB962C8B-B14F-4D97-AF65-F5344CB8AC3E}">
        <p14:creationId xmlns:p14="http://schemas.microsoft.com/office/powerpoint/2010/main" val="17303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насадок для формирования правильного захвата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6"/>
          <a:stretch/>
        </p:blipFill>
        <p:spPr>
          <a:xfrm>
            <a:off x="539552" y="1124744"/>
            <a:ext cx="2751243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7"/>
          <a:stretch/>
        </p:blipFill>
        <p:spPr>
          <a:xfrm>
            <a:off x="3491880" y="1124744"/>
            <a:ext cx="2240280" cy="30243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27" y="1124744"/>
            <a:ext cx="258431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 покупки ручек или насадок обращайте внимание на указания на упаковке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5" t="19663" r="20530"/>
          <a:stretch/>
        </p:blipFill>
        <p:spPr>
          <a:xfrm>
            <a:off x="1259632" y="2132856"/>
            <a:ext cx="2000579" cy="39183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1436" r="27556"/>
          <a:stretch/>
        </p:blipFill>
        <p:spPr>
          <a:xfrm>
            <a:off x="5796136" y="2204864"/>
            <a:ext cx="1872208" cy="3744416"/>
          </a:xfrm>
        </p:spPr>
      </p:pic>
    </p:spTree>
    <p:extLst>
      <p:ext uri="{BB962C8B-B14F-4D97-AF65-F5344CB8AC3E}">
        <p14:creationId xmlns:p14="http://schemas.microsoft.com/office/powerpoint/2010/main" val="20466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Правильный захват карандаша очень влияет на продуктивную деятельность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81" y="530225"/>
            <a:ext cx="2577987" cy="4389438"/>
          </a:xfrm>
        </p:spPr>
      </p:pic>
    </p:spTree>
    <p:extLst>
      <p:ext uri="{BB962C8B-B14F-4D97-AF65-F5344CB8AC3E}">
        <p14:creationId xmlns:p14="http://schemas.microsoft.com/office/powerpoint/2010/main" val="38893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5472608" cy="4896544"/>
          </a:xfrm>
        </p:spPr>
      </p:pic>
    </p:spTree>
    <p:extLst>
      <p:ext uri="{BB962C8B-B14F-4D97-AF65-F5344CB8AC3E}">
        <p14:creationId xmlns:p14="http://schemas.microsoft.com/office/powerpoint/2010/main" val="3966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</TotalTime>
  <Words>292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Почему так важно держать правильно карандаш в старшем дошкольном возрасте.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насадок для формирования правильного захвата</vt:lpstr>
      <vt:lpstr>При покупки ручек или насадок обращайте внимание на указания на упаковке</vt:lpstr>
      <vt:lpstr>Правильный захват карандаша очень влияет на продуктивную деятельность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так важно держать правильно карандаш в старшем дошкольном возрасте.</dc:title>
  <dc:creator>Пользователь</dc:creator>
  <cp:lastModifiedBy>Пользователь</cp:lastModifiedBy>
  <cp:revision>4</cp:revision>
  <dcterms:created xsi:type="dcterms:W3CDTF">2021-12-14T17:43:32Z</dcterms:created>
  <dcterms:modified xsi:type="dcterms:W3CDTF">2021-12-14T18:17:51Z</dcterms:modified>
</cp:coreProperties>
</file>